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62" r:id="rId4"/>
    <p:sldId id="263" r:id="rId5"/>
    <p:sldId id="265" r:id="rId6"/>
    <p:sldId id="266" r:id="rId7"/>
    <p:sldId id="264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5" r:id="rId16"/>
    <p:sldId id="276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 varScale="1">
        <p:scale>
          <a:sx n="74" d="100"/>
          <a:sy n="74" d="100"/>
        </p:scale>
        <p:origin x="-4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3B805BE-F9EB-4C79-ACB1-45467738B7FA}" type="datetimeFigureOut">
              <a:rPr lang="en-US" smtClean="0"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09A1766-2172-48BF-BD0A-F3C2054466C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5.xml"/><Relationship Id="rId3" Type="http://schemas.openxmlformats.org/officeDocument/2006/relationships/slide" Target="slide8.xml"/><Relationship Id="rId7" Type="http://schemas.openxmlformats.org/officeDocument/2006/relationships/slide" Target="slide14.xml"/><Relationship Id="rId12" Type="http://schemas.openxmlformats.org/officeDocument/2006/relationships/slide" Target="slide11.xml"/><Relationship Id="rId2" Type="http://schemas.openxmlformats.org/officeDocument/2006/relationships/slide" Target="slide3.xml"/><Relationship Id="rId16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5.xml"/><Relationship Id="rId5" Type="http://schemas.openxmlformats.org/officeDocument/2006/relationships/slide" Target="slide4.xml"/><Relationship Id="rId15" Type="http://schemas.openxmlformats.org/officeDocument/2006/relationships/slide" Target="slide12.xml"/><Relationship Id="rId10" Type="http://schemas.openxmlformats.org/officeDocument/2006/relationships/slide" Target="slide17.xml"/><Relationship Id="rId4" Type="http://schemas.openxmlformats.org/officeDocument/2006/relationships/slide" Target="slide13.xml"/><Relationship Id="rId9" Type="http://schemas.openxmlformats.org/officeDocument/2006/relationships/slide" Target="slide10.xml"/><Relationship Id="rId1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Benefits of Recycling: Jeopardy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Kristen</a:t>
            </a:r>
            <a:endParaRPr lang="en-US" dirty="0"/>
          </a:p>
        </p:txBody>
      </p:sp>
      <p:pic>
        <p:nvPicPr>
          <p:cNvPr id="1028" name="Picture 4" descr="C:\Documents and Settings\CEC112\Local Settings\Temporary Internet Files\Content.IE5\4RJVA0DT\MC900437643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514600"/>
            <a:ext cx="3657143" cy="3657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Facts</a:t>
            </a:r>
            <a:r>
              <a:rPr lang="en-US" baseline="0" dirty="0" smtClean="0"/>
              <a:t> About Recycling:</a:t>
            </a:r>
            <a:r>
              <a:rPr lang="en-US" dirty="0" smtClean="0"/>
              <a:t> 300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A school can save _____ percent of their budget if items are recycled instead of thrown away.</a:t>
            </a:r>
          </a:p>
          <a:p>
            <a:pPr>
              <a:buNone/>
            </a:pPr>
            <a:endParaRPr lang="en-US" dirty="0" smtClean="0"/>
          </a:p>
          <a:p>
            <a:pPr marL="578358" indent="-514350">
              <a:buAutoNum type="alphaUcPeriod"/>
            </a:pPr>
            <a:r>
              <a:rPr lang="en-US" dirty="0" smtClean="0"/>
              <a:t>56</a:t>
            </a:r>
          </a:p>
          <a:p>
            <a:pPr marL="578358" indent="-514350">
              <a:buAutoNum type="alphaUcPeriod"/>
            </a:pPr>
            <a:r>
              <a:rPr lang="en-US" dirty="0" smtClean="0"/>
              <a:t>68</a:t>
            </a:r>
          </a:p>
          <a:p>
            <a:pPr marL="578358" indent="-514350">
              <a:buAutoNum type="alphaUcPeriod"/>
            </a:pPr>
            <a:r>
              <a:rPr lang="en-US" dirty="0" smtClean="0"/>
              <a:t>10</a:t>
            </a:r>
          </a:p>
          <a:p>
            <a:pPr marL="578358" indent="-514350">
              <a:buAutoNum type="alphaUcPeriod"/>
            </a:pPr>
            <a:r>
              <a:rPr lang="en-US" dirty="0" smtClean="0"/>
              <a:t>84</a:t>
            </a:r>
          </a:p>
          <a:p>
            <a:pPr marL="578358" indent="-514350">
              <a:buNone/>
            </a:pP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Answer: B. 64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819400" y="22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Facts</a:t>
            </a:r>
            <a:r>
              <a:rPr lang="en-US" baseline="0" dirty="0" smtClean="0"/>
              <a:t> About Recycling:</a:t>
            </a:r>
            <a:r>
              <a:rPr lang="en-US" dirty="0" smtClean="0"/>
              <a:t> 400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What is the most recycled item, in other words, what products are recycled the most?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Answer: Paper products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819400" y="22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Facts</a:t>
            </a:r>
            <a:r>
              <a:rPr lang="en-US" baseline="0" dirty="0" smtClean="0"/>
              <a:t> About Recycling:</a:t>
            </a:r>
            <a:r>
              <a:rPr lang="en-US" dirty="0" smtClean="0"/>
              <a:t> 500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One tree produces enough oxygen for how many people to breathe?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Answer: 3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819400" y="22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77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</a:t>
            </a:r>
            <a:r>
              <a:rPr lang="en-US" baseline="0" dirty="0" smtClean="0"/>
              <a:t> You Can Do At Home and At School: 100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Which of the following is something that you can do at SCHOOL?</a:t>
            </a:r>
          </a:p>
          <a:p>
            <a:pPr>
              <a:buNone/>
            </a:pPr>
            <a:endParaRPr lang="en-US" dirty="0" smtClean="0"/>
          </a:p>
          <a:p>
            <a:pPr marL="578358" indent="-514350">
              <a:buAutoNum type="alphaUcPeriod"/>
            </a:pPr>
            <a:r>
              <a:rPr lang="en-US" dirty="0" smtClean="0"/>
              <a:t>Use both sides of paper</a:t>
            </a:r>
          </a:p>
          <a:p>
            <a:pPr marL="578358" indent="-514350">
              <a:buAutoNum type="alphaUcPeriod"/>
            </a:pPr>
            <a:r>
              <a:rPr lang="en-US" dirty="0" smtClean="0"/>
              <a:t>Use scrap sheets of paper for outlines</a:t>
            </a:r>
          </a:p>
          <a:p>
            <a:pPr marL="578358" indent="-514350">
              <a:buAutoNum type="alphaUcPeriod"/>
            </a:pPr>
            <a:r>
              <a:rPr lang="en-US" dirty="0" smtClean="0"/>
              <a:t>Keep a bucket for scrap paper</a:t>
            </a:r>
          </a:p>
          <a:p>
            <a:pPr marL="578358" indent="-514350">
              <a:buAutoNum type="alphaUcPeriod"/>
            </a:pPr>
            <a:r>
              <a:rPr lang="en-US" dirty="0" smtClean="0"/>
              <a:t>All of the above</a:t>
            </a:r>
          </a:p>
          <a:p>
            <a:pPr marL="578358" indent="-514350">
              <a:buAutoNum type="alphaUcPeriod"/>
            </a:pP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Answer: D. All of the above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81000" y="762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</a:t>
            </a:r>
            <a:r>
              <a:rPr lang="en-US" baseline="0" dirty="0" smtClean="0"/>
              <a:t> You Can Do At Home and At School: 200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True or false: Reusing plastic bottles is a great way to recycle plastic bottles.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True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False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Answer: True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81000" y="762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</a:t>
            </a:r>
            <a:r>
              <a:rPr lang="en-US" baseline="0" dirty="0" smtClean="0"/>
              <a:t> You Can Do At Home and At School: 300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Does not having a recycling program at home now mean that you can’t have one at all?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Yes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Answer: No, you can always start one at your home anytime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81000" y="8498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</a:t>
            </a:r>
            <a:r>
              <a:rPr lang="en-US" baseline="0" dirty="0" smtClean="0"/>
              <a:t> You Can Do At Home and At School: 400</a:t>
            </a:r>
            <a:r>
              <a:rPr lang="en-US" dirty="0" smtClean="0"/>
              <a:t> </a:t>
            </a:r>
            <a:r>
              <a:rPr lang="en-US" baseline="0" dirty="0" smtClean="0"/>
              <a:t>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True or false: Keeping a bucket for scrap sheets of paper in the back of the class is a great way to reduce the amount of paper used.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True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False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Answer: True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81000" y="8498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77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</a:t>
            </a:r>
            <a:r>
              <a:rPr lang="en-US" baseline="0" dirty="0" smtClean="0"/>
              <a:t> You Can Do At Home and At School: 500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one thing you can do at home to recycle more or help out the environment more?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Answer: Reuse plastic water bottles, take shorter showers, start recycling if you don’t already, learn more about recycling and what you can do, etc.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81000" y="838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Your Topic…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447800"/>
          <a:ext cx="8686800" cy="502920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95600"/>
                <a:gridCol w="2895600"/>
                <a:gridCol w="2895600"/>
              </a:tblGrid>
              <a:tr h="876761">
                <a:tc>
                  <a:txBody>
                    <a:bodyPr/>
                    <a:lstStyle/>
                    <a:p>
                      <a:r>
                        <a:rPr lang="en-US" dirty="0" smtClean="0"/>
                        <a:t>Things That</a:t>
                      </a:r>
                      <a:r>
                        <a:rPr lang="en-US" baseline="0" dirty="0" smtClean="0"/>
                        <a:t> Can and Cannot Be Recycled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Facts</a:t>
                      </a:r>
                      <a:r>
                        <a:rPr lang="en-US" baseline="0" dirty="0" smtClean="0"/>
                        <a:t> About Recycling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Things</a:t>
                      </a:r>
                      <a:r>
                        <a:rPr lang="en-US" baseline="0" dirty="0" smtClean="0"/>
                        <a:t> You Can Do At Home and at School</a:t>
                      </a:r>
                      <a:endParaRPr lang="en-US" dirty="0"/>
                    </a:p>
                  </a:txBody>
                  <a:tcPr/>
                </a:tc>
              </a:tr>
              <a:tr h="830488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2" action="ppaction://hlinksldjump"/>
                        </a:rPr>
                        <a:t>100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3" action="ppaction://hlinksldjump"/>
                        </a:rPr>
                        <a:t>100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4" action="ppaction://hlinksldjump"/>
                        </a:rPr>
                        <a:t>100</a:t>
                      </a:r>
                      <a:endParaRPr lang="en-US" sz="4800" dirty="0"/>
                    </a:p>
                  </a:txBody>
                  <a:tcPr/>
                </a:tc>
              </a:tr>
              <a:tr h="830488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5" action="ppaction://hlinksldjump"/>
                        </a:rPr>
                        <a:t>200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6" action="ppaction://hlinksldjump"/>
                        </a:rPr>
                        <a:t>200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7" action="ppaction://hlinksldjump"/>
                        </a:rPr>
                        <a:t>200</a:t>
                      </a:r>
                      <a:endParaRPr lang="en-US" sz="4800" dirty="0"/>
                    </a:p>
                  </a:txBody>
                  <a:tcPr/>
                </a:tc>
              </a:tr>
              <a:tr h="830488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8" action="ppaction://hlinksldjump"/>
                        </a:rPr>
                        <a:t>300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9" action="ppaction://hlinksldjump"/>
                        </a:rPr>
                        <a:t>300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10" action="ppaction://hlinksldjump"/>
                        </a:rPr>
                        <a:t>300</a:t>
                      </a:r>
                      <a:endParaRPr lang="en-US" sz="4800" dirty="0"/>
                    </a:p>
                  </a:txBody>
                  <a:tcPr/>
                </a:tc>
              </a:tr>
              <a:tr h="830488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11" action="ppaction://hlinksldjump"/>
                        </a:rPr>
                        <a:t>400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12" action="ppaction://hlinksldjump"/>
                        </a:rPr>
                        <a:t>400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13" action="ppaction://hlinksldjump"/>
                        </a:rPr>
                        <a:t>400</a:t>
                      </a:r>
                      <a:endParaRPr lang="en-US" sz="4800" dirty="0"/>
                    </a:p>
                  </a:txBody>
                  <a:tcPr/>
                </a:tc>
              </a:tr>
              <a:tr h="830488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14" action="ppaction://hlinksldjump"/>
                        </a:rPr>
                        <a:t>500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15" action="ppaction://hlinksldjump"/>
                        </a:rPr>
                        <a:t>500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>
                          <a:hlinkClick r:id="rId16" action="ppaction://hlinksldjump"/>
                        </a:rPr>
                        <a:t>500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 That</a:t>
            </a:r>
            <a:r>
              <a:rPr lang="en-US" baseline="0" dirty="0" smtClean="0"/>
              <a:t> Can and Cannot Be Recycled:</a:t>
            </a:r>
            <a:r>
              <a:rPr lang="en-US" dirty="0" smtClean="0"/>
              <a:t> 100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Which of these CAN NOT be recycled: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/>
              <a:t>Glass</a:t>
            </a:r>
          </a:p>
          <a:p>
            <a:pPr marL="514350" indent="-514350">
              <a:buAutoNum type="alphaUcPeriod"/>
            </a:pPr>
            <a:r>
              <a:rPr lang="en-US" dirty="0" smtClean="0"/>
              <a:t>Styrofoam</a:t>
            </a:r>
          </a:p>
          <a:p>
            <a:pPr marL="514350" indent="-514350">
              <a:buAutoNum type="alphaUcPeriod"/>
            </a:pPr>
            <a:r>
              <a:rPr lang="en-US" dirty="0" smtClean="0"/>
              <a:t>Aluminum</a:t>
            </a:r>
          </a:p>
          <a:p>
            <a:pPr marL="514350" indent="-514350">
              <a:buAutoNum type="alphaUcPeriod"/>
            </a:pPr>
            <a:r>
              <a:rPr lang="en-US" dirty="0" smtClean="0"/>
              <a:t>Paper</a:t>
            </a:r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Answer: B. Styrofoam</a:t>
            </a: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 That</a:t>
            </a:r>
            <a:r>
              <a:rPr lang="en-US" baseline="0" dirty="0" smtClean="0"/>
              <a:t> Can and Cannot Be Recycled</a:t>
            </a:r>
            <a:r>
              <a:rPr lang="en-US" baseline="0" dirty="0" smtClean="0"/>
              <a:t>:</a:t>
            </a:r>
            <a:r>
              <a:rPr lang="en-US" dirty="0" smtClean="0"/>
              <a:t> 200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Can plastic bottles be recycled?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Yes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No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Answer: Yes</a:t>
            </a:r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381000" y="762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 That</a:t>
            </a:r>
            <a:r>
              <a:rPr lang="en-US" baseline="0" dirty="0" smtClean="0"/>
              <a:t> Can and Cannot Be Recycled:</a:t>
            </a:r>
            <a:r>
              <a:rPr lang="en-US" dirty="0" smtClean="0"/>
              <a:t> 300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Which of the following CAN be recycled?</a:t>
            </a:r>
          </a:p>
          <a:p>
            <a:pPr>
              <a:buNone/>
            </a:pPr>
            <a:endParaRPr lang="en-US" dirty="0" smtClean="0"/>
          </a:p>
          <a:p>
            <a:pPr marL="578358" indent="-514350">
              <a:buAutoNum type="alphaUcPeriod"/>
            </a:pPr>
            <a:r>
              <a:rPr lang="en-US" dirty="0" smtClean="0"/>
              <a:t>Clothes</a:t>
            </a:r>
          </a:p>
          <a:p>
            <a:pPr marL="578358" indent="-514350">
              <a:buAutoNum type="alphaUcPeriod"/>
            </a:pPr>
            <a:r>
              <a:rPr lang="en-US" dirty="0" smtClean="0"/>
              <a:t>Steel</a:t>
            </a:r>
          </a:p>
          <a:p>
            <a:pPr marL="578358" indent="-514350">
              <a:buAutoNum type="alphaUcPeriod"/>
            </a:pPr>
            <a:r>
              <a:rPr lang="en-US" dirty="0" smtClean="0"/>
              <a:t>Plastic bags</a:t>
            </a:r>
          </a:p>
          <a:p>
            <a:pPr marL="578358" indent="-514350">
              <a:buAutoNum type="alphaUcPeriod"/>
            </a:pPr>
            <a:r>
              <a:rPr lang="en-US" dirty="0" smtClean="0"/>
              <a:t>None of the above</a:t>
            </a:r>
          </a:p>
          <a:p>
            <a:pPr marL="578358" indent="-514350">
              <a:buAutoNum type="alphaUcPeriod"/>
            </a:pPr>
            <a:endParaRPr lang="en-US" dirty="0" smtClean="0"/>
          </a:p>
          <a:p>
            <a:pPr marL="578358" indent="-514350">
              <a:buNone/>
            </a:pPr>
            <a:r>
              <a:rPr lang="en-US" dirty="0" smtClean="0"/>
              <a:t>Answer: B. Steel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81000" y="762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 That</a:t>
            </a:r>
            <a:r>
              <a:rPr lang="en-US" baseline="0" dirty="0" smtClean="0"/>
              <a:t> Can and Cannot Be Recycled:</a:t>
            </a:r>
            <a:r>
              <a:rPr lang="en-US" dirty="0" smtClean="0"/>
              <a:t> 400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True of False: Light bulb glass and window glass can be recycled.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True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False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Answer: False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Things That</a:t>
            </a:r>
            <a:r>
              <a:rPr lang="en-US" baseline="0" dirty="0" smtClean="0"/>
              <a:t> Can and Cannot Be Recycled:</a:t>
            </a:r>
            <a:r>
              <a:rPr lang="en-US" dirty="0" smtClean="0"/>
              <a:t> 500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Can batteries be recycled?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Where can they go instead?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Answer: No, not through household recycling, but they can be taken to a special center and be recycled.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381000" y="762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Facts</a:t>
            </a:r>
            <a:r>
              <a:rPr lang="en-US" baseline="0" dirty="0" smtClean="0"/>
              <a:t> About Recycling</a:t>
            </a:r>
            <a:r>
              <a:rPr lang="en-US" baseline="0" dirty="0" smtClean="0"/>
              <a:t>:</a:t>
            </a:r>
            <a:r>
              <a:rPr lang="en-US" dirty="0" smtClean="0"/>
              <a:t> 100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much of the waste produced by schools is recyclable?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Answer: 80 percent</a:t>
            </a:r>
            <a:endParaRPr lang="en-US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819400" y="22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Facts</a:t>
            </a:r>
            <a:r>
              <a:rPr lang="en-US" baseline="0" dirty="0" smtClean="0"/>
              <a:t> About Recycling:</a:t>
            </a:r>
            <a:r>
              <a:rPr lang="en-US" dirty="0" smtClean="0"/>
              <a:t> 200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Americans produce 5.4 tons of waste everyday, true of false?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True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False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Answer: False, its 4.5</a:t>
            </a:r>
            <a:endParaRPr lang="en-US" dirty="0" smtClean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2819400" y="22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7848600" y="6488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135</TotalTime>
  <Words>567</Words>
  <Application>Microsoft Office PowerPoint</Application>
  <PresentationFormat>On-screen Show (4:3)</PresentationFormat>
  <Paragraphs>141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Verve</vt:lpstr>
      <vt:lpstr>Benefits of Recycling: Jeopardy</vt:lpstr>
      <vt:lpstr>Choose Your Topic…</vt:lpstr>
      <vt:lpstr>Things That Can and Cannot Be Recycled: 100 points</vt:lpstr>
      <vt:lpstr>Things That Can and Cannot Be Recycled: 200 points</vt:lpstr>
      <vt:lpstr>Things That Can and Cannot Be Recycled: 300 points</vt:lpstr>
      <vt:lpstr>Things That Can and Cannot Be Recycled: 400 points</vt:lpstr>
      <vt:lpstr>Things That Can and Cannot Be Recycled: 500 points</vt:lpstr>
      <vt:lpstr>Facts About Recycling: 100 points</vt:lpstr>
      <vt:lpstr>Facts About Recycling: 200 points</vt:lpstr>
      <vt:lpstr>Facts About Recycling: 300 points</vt:lpstr>
      <vt:lpstr>Facts About Recycling: 400 points</vt:lpstr>
      <vt:lpstr>Facts About Recycling: 500 points</vt:lpstr>
      <vt:lpstr>Things You Can Do At Home and At School: 100 points</vt:lpstr>
      <vt:lpstr>Things You Can Do At Home and At School: 200 points</vt:lpstr>
      <vt:lpstr>Things You Can Do At Home and At School: 300 points</vt:lpstr>
      <vt:lpstr>Things You Can Do At Home and At School: 400 points</vt:lpstr>
      <vt:lpstr>Things You Can Do At Home and At School: 500 points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of Recycling: Jeopardy</dc:title>
  <dc:creator>CEC112</dc:creator>
  <cp:lastModifiedBy>CEC112</cp:lastModifiedBy>
  <cp:revision>9</cp:revision>
  <dcterms:created xsi:type="dcterms:W3CDTF">2011-03-02T00:04:04Z</dcterms:created>
  <dcterms:modified xsi:type="dcterms:W3CDTF">2011-03-02T02:19:51Z</dcterms:modified>
</cp:coreProperties>
</file>